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sldIdLst>
    <p:sldId id="258" r:id="rId2"/>
    <p:sldId id="257" r:id="rId3"/>
    <p:sldId id="261" r:id="rId4"/>
    <p:sldId id="260" r:id="rId5"/>
    <p:sldId id="262" r:id="rId6"/>
    <p:sldId id="263" r:id="rId7"/>
    <p:sldId id="264" r:id="rId8"/>
    <p:sldId id="267" r:id="rId9"/>
    <p:sldId id="270" r:id="rId10"/>
    <p:sldId id="268" r:id="rId11"/>
    <p:sldId id="26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B81E7D7-1C23-CD48-A447-ED26EF8BE9EC}">
          <p14:sldIdLst>
            <p14:sldId id="258"/>
            <p14:sldId id="257"/>
          </p14:sldIdLst>
        </p14:section>
        <p14:section name="Aut-O-Mat" id="{97ABB862-BE33-374C-AD9F-FA0FAB2A643F}">
          <p14:sldIdLst>
            <p14:sldId id="261"/>
            <p14:sldId id="260"/>
            <p14:sldId id="262"/>
            <p14:sldId id="263"/>
            <p14:sldId id="264"/>
          </p14:sldIdLst>
        </p14:section>
        <p14:section name="Datenbankstruktur" id="{1E2B2731-920C-5F46-9C7B-3894D1ED9653}">
          <p14:sldIdLst>
            <p14:sldId id="267"/>
            <p14:sldId id="270"/>
          </p14:sldIdLst>
        </p14:section>
        <p14:section name="Funktionsweise/Live-Demo" id="{D9D734AA-CD14-8D48-A5DC-412194A87C7C}">
          <p14:sldIdLst>
            <p14:sldId id="268"/>
          </p14:sldIdLst>
        </p14:section>
        <p14:section name="Ende" id="{F3A1DC52-F590-4E45-96E4-BC541358119D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54"/>
    <p:restoredTop sz="86616"/>
  </p:normalViewPr>
  <p:slideViewPr>
    <p:cSldViewPr snapToGrid="0">
      <p:cViewPr>
        <p:scale>
          <a:sx n="53" d="100"/>
          <a:sy n="53" d="100"/>
        </p:scale>
        <p:origin x="3408" y="1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A67101-A814-FA4E-99E4-F6561C25C878}" type="datetimeFigureOut">
              <a:rPr lang="de-DE" smtClean="0"/>
              <a:t>24.01.24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B8449-9210-584C-A7F2-A5FE8695EF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087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A8523-FA17-097D-0217-CCA709AE2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A1358C8-563B-72EF-E41B-76FC517123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F5EB011-F49D-9C96-DBAB-9142DD1598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0EF84B-C0EF-92FE-9247-313C440A16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678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09ADE-26C6-750B-8EF3-CE792957F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FD8A6E8-8F15-5F04-C398-2CAC475C71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B07C3D-6A0B-DC42-26D0-76EAB3FC79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9A182A4-A655-9B03-920F-5851B6BFAC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9856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030C1-E771-F97A-66D4-FB237D97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67968A7-9F6E-B2A8-B6B0-7010065492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929DA96-2EDF-2A2F-B725-6FA146881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BBD1F3-03F7-E7E8-0D35-7BD092BFE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232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2FD2B-0605-2315-9DE4-68FD600B1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1864AF3-8ECF-5BA5-689F-251DBF7C3F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5B90BA7-FCB9-0982-5E6B-2B4BEBC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FA3963-E347-F6EB-6C3B-9A887E1555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6894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D379E-710D-736D-57F4-AE355AF9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A9C2569-8105-640F-1810-2EC1F35B26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DEF3FA7-BB4D-5A24-DD2B-FBD300234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590820-30EB-9921-CA72-7A51E6071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865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4B64E-49C0-1D31-5B16-4D14270A7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022A67B-F240-6C69-0639-E1B5BB48BE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6135AF1-D7FB-40B8-FB31-45AE28868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08D150-6822-E09E-1738-D7A4F2C020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042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57678-D74F-1D3F-6D64-5D46FCDF9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A06516F-01A6-BBAA-61A3-583A6B37B0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C277D72-663B-DDF3-E7E0-2958CEBA7A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B6C9D-4BEC-BF88-029A-DCF4F09D25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006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E3B45-5ECB-C0E1-BEBA-7D4E72224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17776E6-E30E-0709-E5BF-FC0C950F2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72E67B8-58C7-7F07-3D0A-F1D9411DF6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47A737-74E3-3786-6370-5518506865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765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2A59B-7CEF-29E8-BE6C-7F9F9A9F4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CF3662A5-F579-3D00-3881-B7FD98F454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6B16288-3682-4B88-823B-ED12974DF2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777CFB0-7FDC-9E8D-AF62-E0148A86F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499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F311B-C362-DCB6-6E27-03EA7F795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7F7B13C-C6A0-22A7-F2B6-536535DAA6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49E44B4-F9D3-352A-1B8C-3EFD8A2654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4F05F2-9F16-A85E-B773-CB8506F83A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646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120F95-A997-1C8F-F544-FD70516A1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652506-DC37-9543-5737-955C9F6F3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0940E5-369A-E8A6-6C10-A4C91471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C2005-C55A-2548-A3DD-B10224123BF4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E9BD8B-D071-F582-CEA1-0FB969989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2786D0-2CF1-2D11-538C-14B2FA5C1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6596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B1DE9-DA58-A4C6-5E9F-573E59A64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BA9F22E-7738-013B-5477-046C43541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F90BAD-EADA-CA71-201B-F735D4B9A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B8477-B56A-A841-9986-5EA023FE6B14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417C5D-067A-7120-D19F-3630A1C4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0AF291-548E-46CC-1EA0-2541B891C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9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399954B-761C-2D2E-1405-B16FF633A1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EA1E02-DCBD-F71B-F40D-8D7578532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A13AF8-E4B9-C8F5-AEED-90FD45B1C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7A4A-D210-184C-BDFA-6A8FB6D25080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617B44-0E99-BF80-5FD6-7A83E4844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ACEF87-1711-8AC2-53DA-B8A310D1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ECBA0-314C-A2E1-D1D9-572D02BC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A050B1-BF6E-0581-D39D-8E8257B2B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0A30A6-EFE8-DAE8-4142-16930AF5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3146C-10FF-C243-839F-F7FE6A1253BA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5BE059-6FD2-EC11-0547-56A705FF2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4B76C1-7816-7EBD-B886-0496D46C0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2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5D0AE-B0D3-3911-D452-67322DE5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484172-C123-C1E0-4E35-23304147B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ADC35D-3365-CFE8-D6A8-D83A1AA5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8C0B-77F1-3B4B-9C95-1C24270A81A6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63DDC7-2BC6-BB3E-EA96-EC4651011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35E611-3EC1-4CF5-17EE-8EB595CF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01921F-C788-7A23-1336-27AA0A09A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E04825-3D92-0701-66A1-85975DA256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5B63D1-83FA-2613-561E-E8D9833A7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1F7039A-7389-7CFE-C680-50FBBF07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E4D5-C458-4C46-8815-3DA9D326487C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3F77E0-C316-6CAB-619F-8112C5A11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196BBC-3AA9-B15A-7B30-12416F20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50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6CA29-7FE8-DE90-BABB-0ED4314CD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45FB22-E525-3ED6-685C-04B04371F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5D76494-401A-FF75-AB52-3A4998250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69C7B90-AE37-B2ED-DC80-CD1147A4E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63DC5D2-7C90-49C8-A5A2-145A2E6F23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7D34444-B9B7-F815-607A-428449470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AB53-6765-A14B-BADF-F75545E47939}" type="datetime1">
              <a:rPr lang="de-DE" smtClean="0"/>
              <a:t>24.01.24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BC7FC88-CC6F-2906-D9BA-CB934C647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FC7CF3-5EC4-B4E1-30A4-61F658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78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B329B-97C0-49C6-EDE2-BD1B8FFF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2BE285F-93D4-E228-2961-776C5685C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7575C-A081-944E-964C-B636F0D70F0D}" type="datetime1">
              <a:rPr lang="de-DE" smtClean="0"/>
              <a:t>24.01.24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A6B9A2C-C6B5-C682-3659-0F8E48A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7DCBB53-EF4E-7327-3FA4-D982A7C29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69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1C5EAF-D3AF-8023-0397-0F220BFBE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6D6EE-36B5-8C43-9FB3-14306ED34C6E}" type="datetime1">
              <a:rPr lang="de-DE" smtClean="0"/>
              <a:t>24.01.24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000CB5-CD02-4A67-1261-1B6F43CC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2CF07D-04D4-561A-7FEF-1477805F8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24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DDF02F-5D9F-216C-7C67-F6F3409B7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8675AF-C9E4-95D5-AB75-8CD59C59E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7ED74F-DF91-4511-4638-D12510321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84323C7-00C6-0B75-4110-F167DF654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39B0F-1C4B-7B4C-AFB7-8F8EF14CD39F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DBEEAB-0675-6DB0-10DC-D48EDA64A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5E51CA-93E6-F0F7-115D-18A20CFE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90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386A0-C070-ED6F-541A-DE35C1D1F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5CAAED-E02F-A22A-13A0-38AAE034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4708846-CF8C-F03B-E758-C0C746138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C6ABAE-E579-AA91-3EFA-44F95384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118BF-0AE9-2F45-A3CC-FE8DE8BA094E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06AF21-8635-D732-9CD6-59AD4D69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89D96A-75E4-DBCB-396F-B780D10A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31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5BB9B5A-F692-054C-6D20-8F21A35E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CD42A4-BCF5-96C4-1541-9E12CA89A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68A4A7-A772-21F2-6834-086A455C1E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26D357-FE0A-C541-961B-F695DB82E58A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F23D97-38CD-8E47-2776-FBBD985CB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ECA1FD-29CD-EB70-59AF-4077F0905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459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12" Type="http://schemas.openxmlformats.org/officeDocument/2006/relationships/slide" Target="slide6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slide" Target="slide4.xml"/><Relationship Id="rId11" Type="http://schemas.openxmlformats.org/officeDocument/2006/relationships/image" Target="../media/image5.png"/><Relationship Id="rId5" Type="http://schemas.openxmlformats.org/officeDocument/2006/relationships/image" Target="../media/image3.png"/><Relationship Id="rId15" Type="http://schemas.openxmlformats.org/officeDocument/2006/relationships/slide" Target="slide7.xml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slide" Target="slide5.xml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jp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B487B-B5B2-6F05-6F1B-0634A49BA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0C908EF-546B-FA54-FAF7-AD5D5FCECD34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5" name="Grafik 4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B254A749-3E81-DCD6-A2FB-816B88769C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9" name="Rechtwinkliges Dreieck 8">
              <a:extLst>
                <a:ext uri="{FF2B5EF4-FFF2-40B4-BE49-F238E27FC236}">
                  <a16:creationId xmlns:a16="http://schemas.microsoft.com/office/drawing/2014/main" id="{20237799-28F4-12AF-1081-BBDF7E7A1338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Diagonaler Streifen 1">
              <a:extLst>
                <a:ext uri="{FF2B5EF4-FFF2-40B4-BE49-F238E27FC236}">
                  <a16:creationId xmlns:a16="http://schemas.microsoft.com/office/drawing/2014/main" id="{5CBE84AF-EE35-A4FD-1D33-13D20A987244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Diagonaler Streifen 5">
              <a:extLst>
                <a:ext uri="{FF2B5EF4-FFF2-40B4-BE49-F238E27FC236}">
                  <a16:creationId xmlns:a16="http://schemas.microsoft.com/office/drawing/2014/main" id="{1B3E0AC1-27DB-4129-F255-E4E1CC67B368}"/>
                </a:ext>
              </a:extLst>
            </p:cNvPr>
            <p:cNvSpPr/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11B8680B-7019-92CF-ECC9-AA8852B3F484}"/>
              </a:ext>
            </a:extLst>
          </p:cNvPr>
          <p:cNvSpPr txBox="1"/>
          <p:nvPr/>
        </p:nvSpPr>
        <p:spPr>
          <a:xfrm>
            <a:off x="2809165" y="2168299"/>
            <a:ext cx="388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Lato" panose="020F0502020204030203" pitchFamily="34" charset="77"/>
              </a:rPr>
              <a:t>Aut-O-Mat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6B63A4C-D30C-C0D4-10E8-184215ECB5EA}"/>
              </a:ext>
            </a:extLst>
          </p:cNvPr>
          <p:cNvSpPr txBox="1"/>
          <p:nvPr/>
        </p:nvSpPr>
        <p:spPr>
          <a:xfrm>
            <a:off x="0" y="6431622"/>
            <a:ext cx="2085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24. Januar 2024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7FCE44B-4A6A-47FF-CE2F-AC7E889351DB}"/>
              </a:ext>
            </a:extLst>
          </p:cNvPr>
          <p:cNvSpPr txBox="1"/>
          <p:nvPr/>
        </p:nvSpPr>
        <p:spPr>
          <a:xfrm>
            <a:off x="2866733" y="3284850"/>
            <a:ext cx="3768496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Technische Hochschule Rosenheim</a:t>
            </a:r>
          </a:p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Wirtschaftsinformatik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8764C5-20C8-963C-3CA1-1187DFBD9D4D}"/>
              </a:ext>
            </a:extLst>
          </p:cNvPr>
          <p:cNvSpPr txBox="1"/>
          <p:nvPr/>
        </p:nvSpPr>
        <p:spPr>
          <a:xfrm>
            <a:off x="3092304" y="4382343"/>
            <a:ext cx="3317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100" dirty="0">
                <a:solidFill>
                  <a:schemeClr val="bg1"/>
                </a:solidFill>
                <a:latin typeface="Lato" panose="020F0502020204030203" pitchFamily="34" charset="77"/>
              </a:rPr>
              <a:t>von Moritz Häusser, Florian Preuss und David Pfeil</a:t>
            </a:r>
          </a:p>
        </p:txBody>
      </p:sp>
    </p:spTree>
    <p:extLst>
      <p:ext uri="{BB962C8B-B14F-4D97-AF65-F5344CB8AC3E}">
        <p14:creationId xmlns:p14="http://schemas.microsoft.com/office/powerpoint/2010/main" val="302380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0E469-F8D4-BDAC-C26F-F9F0830D1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EA9FFA0B-A700-CD0C-0907-F1F8A575D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FEDB49AE-DFEE-A619-2C1B-A0B3D6A4E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5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B0267B58-FB86-F15D-C337-BA0FE92B68DE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19" name="Grafik 18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1A345D08-55B6-F44D-F848-9F6A9543B0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20" name="Rechtwinkliges Dreieck 19">
              <a:extLst>
                <a:ext uri="{FF2B5EF4-FFF2-40B4-BE49-F238E27FC236}">
                  <a16:creationId xmlns:a16="http://schemas.microsoft.com/office/drawing/2014/main" id="{D6ADC711-3669-C265-FB1F-E94F1A5480C1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Diagonaler Streifen 20">
              <a:extLst>
                <a:ext uri="{FF2B5EF4-FFF2-40B4-BE49-F238E27FC236}">
                  <a16:creationId xmlns:a16="http://schemas.microsoft.com/office/drawing/2014/main" id="{8C28443D-9432-BE72-AD6F-74A8C10E6BFD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2" name="Diagonaler Streifen 21">
              <a:extLst>
                <a:ext uri="{FF2B5EF4-FFF2-40B4-BE49-F238E27FC236}">
                  <a16:creationId xmlns:a16="http://schemas.microsoft.com/office/drawing/2014/main" id="{9113DFEC-54AD-9B8F-56C0-538EC96059EA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41C4B72A-6FED-5C7E-E77A-48096981BF67}"/>
              </a:ext>
            </a:extLst>
          </p:cNvPr>
          <p:cNvSpPr txBox="1"/>
          <p:nvPr/>
        </p:nvSpPr>
        <p:spPr>
          <a:xfrm>
            <a:off x="2952701" y="2613905"/>
            <a:ext cx="6286597" cy="815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77F77BED-ADD4-BEF5-F8FE-25053A2185B2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B54F90E6-E8B0-0A3C-F290-583176995A37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BE9B79D5-84FB-D8DA-87B1-00DAD2799AF0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Applikation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5C74635F-2B96-9BB3-AB66-BFA857072951}"/>
              </a:ext>
            </a:extLst>
          </p:cNvPr>
          <p:cNvSpPr txBox="1">
            <a:spLocks/>
          </p:cNvSpPr>
          <p:nvPr/>
        </p:nvSpPr>
        <p:spPr>
          <a:xfrm>
            <a:off x="-4852526" y="291596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7D8E70A8-E7FC-657E-48A9-8B7EEB296333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</p:spTree>
    <p:extLst>
      <p:ext uri="{BB962C8B-B14F-4D97-AF65-F5344CB8AC3E}">
        <p14:creationId xmlns:p14="http://schemas.microsoft.com/office/powerpoint/2010/main" val="136472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6CD84-2E56-E35B-C731-D4877C39B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31A8A88C-580E-1725-8181-FB0C8AA917AC}"/>
              </a:ext>
            </a:extLst>
          </p:cNvPr>
          <p:cNvSpPr txBox="1"/>
          <p:nvPr/>
        </p:nvSpPr>
        <p:spPr>
          <a:xfrm>
            <a:off x="3670852" y="2904423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Fragen ?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1E83EEF3-198D-1816-0F65-79781E8B3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FE8ECCFC-A1C1-EBD4-3DAB-B58B0E7EF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6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CB857E-6DBF-BBF0-C18E-25841DA97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42967" y="457200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A93D0B1C-38D8-9EDD-3C99-0AF1C174F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46142" y="2904423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A013F8-649F-F09D-ABC8-DD8917928006}"/>
              </a:ext>
            </a:extLst>
          </p:cNvPr>
          <p:cNvSpPr txBox="1">
            <a:spLocks/>
          </p:cNvSpPr>
          <p:nvPr/>
        </p:nvSpPr>
        <p:spPr>
          <a:xfrm>
            <a:off x="-4775113" y="373358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60CF8D6F-A476-BE64-C57F-E22C293A37A3}"/>
              </a:ext>
            </a:extLst>
          </p:cNvPr>
          <p:cNvSpPr txBox="1">
            <a:spLocks/>
          </p:cNvSpPr>
          <p:nvPr/>
        </p:nvSpPr>
        <p:spPr>
          <a:xfrm>
            <a:off x="-4779992" y="4307173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A1253F7-9E5C-DC9C-AA4A-DF9C422DBE47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7" name="Grafik 6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3FFF8236-1289-6198-1574-8853FA16F8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8" name="Rechtwinkliges Dreieck 7">
              <a:extLst>
                <a:ext uri="{FF2B5EF4-FFF2-40B4-BE49-F238E27FC236}">
                  <a16:creationId xmlns:a16="http://schemas.microsoft.com/office/drawing/2014/main" id="{0C5DF626-C0C1-9950-9249-1BDC9634491D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Diagonaler Streifen 8">
              <a:extLst>
                <a:ext uri="{FF2B5EF4-FFF2-40B4-BE49-F238E27FC236}">
                  <a16:creationId xmlns:a16="http://schemas.microsoft.com/office/drawing/2014/main" id="{CDEDB439-DEFD-0C8D-9CFC-D95790C6A8A7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Diagonaler Streifen 9">
              <a:extLst>
                <a:ext uri="{FF2B5EF4-FFF2-40B4-BE49-F238E27FC236}">
                  <a16:creationId xmlns:a16="http://schemas.microsoft.com/office/drawing/2014/main" id="{07BE3476-4229-98C5-A3BA-51A084DCA7D6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592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86302-BE7D-F50B-7459-29A27EA2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75536C8-E9F4-38C9-31E0-FA9F86C86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3" y="2904423"/>
            <a:ext cx="642530" cy="2014086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CC51EC36-D04A-A0D1-748C-A82AB3B67527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6" name="Grafik 5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E89FBFA2-FF1D-E6F4-6BE7-2914E6862D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7" name="Rechtwinkliges Dreieck 6">
              <a:extLst>
                <a:ext uri="{FF2B5EF4-FFF2-40B4-BE49-F238E27FC236}">
                  <a16:creationId xmlns:a16="http://schemas.microsoft.com/office/drawing/2014/main" id="{3A41C187-9DAD-0910-71C2-E70FB0B5B901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Diagonaler Streifen 7">
              <a:extLst>
                <a:ext uri="{FF2B5EF4-FFF2-40B4-BE49-F238E27FC236}">
                  <a16:creationId xmlns:a16="http://schemas.microsoft.com/office/drawing/2014/main" id="{D0AA0C9A-9F3B-8F1E-B75B-8DBB23195C30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Diagonaler Streifen 8">
              <a:extLst>
                <a:ext uri="{FF2B5EF4-FFF2-40B4-BE49-F238E27FC236}">
                  <a16:creationId xmlns:a16="http://schemas.microsoft.com/office/drawing/2014/main" id="{12E7DFE5-0C2E-A4A0-4F5F-B0DF233ACC28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7E92B082-731B-2300-D823-E0409C34EA09}"/>
              </a:ext>
            </a:extLst>
          </p:cNvPr>
          <p:cNvSpPr txBox="1">
            <a:spLocks/>
          </p:cNvSpPr>
          <p:nvPr/>
        </p:nvSpPr>
        <p:spPr>
          <a:xfrm>
            <a:off x="1307642" y="291596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E646F760-6FAA-DBFC-C6A7-7D944FA93BCB}"/>
              </a:ext>
            </a:extLst>
          </p:cNvPr>
          <p:cNvSpPr txBox="1">
            <a:spLocks/>
          </p:cNvSpPr>
          <p:nvPr/>
        </p:nvSpPr>
        <p:spPr>
          <a:xfrm>
            <a:off x="1307642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4581214-F4DF-0A24-6D60-E4E3464CFD29}"/>
              </a:ext>
            </a:extLst>
          </p:cNvPr>
          <p:cNvSpPr txBox="1">
            <a:spLocks/>
          </p:cNvSpPr>
          <p:nvPr/>
        </p:nvSpPr>
        <p:spPr>
          <a:xfrm>
            <a:off x="1302763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3" name="Grafik 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FBAF92B9-DADB-94FA-4AF5-01D4EDA50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1120A0C8-47F2-046F-E065-048945C98876}"/>
              </a:ext>
            </a:extLst>
          </p:cNvPr>
          <p:cNvSpPr txBox="1">
            <a:spLocks/>
          </p:cNvSpPr>
          <p:nvPr/>
        </p:nvSpPr>
        <p:spPr>
          <a:xfrm>
            <a:off x="1302763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Applikation</a:t>
            </a:r>
          </a:p>
        </p:txBody>
      </p:sp>
    </p:spTree>
    <p:extLst>
      <p:ext uri="{BB962C8B-B14F-4D97-AF65-F5344CB8AC3E}">
        <p14:creationId xmlns:p14="http://schemas.microsoft.com/office/powerpoint/2010/main" val="1369424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C6F05-D120-801E-5294-DAF848396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7A5D02B2-98DD-1517-2805-A0F81FF108E5}"/>
              </a:ext>
            </a:extLst>
          </p:cNvPr>
          <p:cNvSpPr txBox="1"/>
          <p:nvPr/>
        </p:nvSpPr>
        <p:spPr>
          <a:xfrm>
            <a:off x="3670852" y="477079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4BD6855-2A52-BEBF-4F68-E42AAE7806AB}"/>
              </a:ext>
            </a:extLst>
          </p:cNvPr>
          <p:cNvGrpSpPr/>
          <p:nvPr/>
        </p:nvGrpSpPr>
        <p:grpSpPr>
          <a:xfrm>
            <a:off x="12689581" y="1423162"/>
            <a:ext cx="8974875" cy="5434837"/>
            <a:chOff x="7401958" y="1423162"/>
            <a:chExt cx="8974875" cy="5434837"/>
          </a:xfrm>
        </p:grpSpPr>
        <p:pic>
          <p:nvPicPr>
            <p:cNvPr id="17" name="Grafik 16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B536F3F5-8B1F-9F41-E61B-DE10A9E01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18" name="Rechtwinkliges Dreieck 17">
              <a:extLst>
                <a:ext uri="{FF2B5EF4-FFF2-40B4-BE49-F238E27FC236}">
                  <a16:creationId xmlns:a16="http://schemas.microsoft.com/office/drawing/2014/main" id="{D0D6DDCE-BD3E-3C10-C2F5-A012EF69AA14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Diagonaler Streifen 18">
              <a:extLst>
                <a:ext uri="{FF2B5EF4-FFF2-40B4-BE49-F238E27FC236}">
                  <a16:creationId xmlns:a16="http://schemas.microsoft.com/office/drawing/2014/main" id="{60369309-FCCD-0677-C82B-765073D9F6E0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Diagonaler Streifen 19">
              <a:extLst>
                <a:ext uri="{FF2B5EF4-FFF2-40B4-BE49-F238E27FC236}">
                  <a16:creationId xmlns:a16="http://schemas.microsoft.com/office/drawing/2014/main" id="{819C4E63-7FD1-483F-E904-E080B4434655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36" name="Textfeld 35">
            <a:extLst>
              <a:ext uri="{FF2B5EF4-FFF2-40B4-BE49-F238E27FC236}">
                <a16:creationId xmlns:a16="http://schemas.microsoft.com/office/drawing/2014/main" id="{9A385FFB-D5D7-2A7E-F529-70FC8F35EEE4}"/>
              </a:ext>
            </a:extLst>
          </p:cNvPr>
          <p:cNvSpPr txBox="1"/>
          <p:nvPr/>
        </p:nvSpPr>
        <p:spPr>
          <a:xfrm>
            <a:off x="4211750" y="1231189"/>
            <a:ext cx="3768496" cy="372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Wahlentscheidungshilfe für Autos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F8DFDBBE-ABCD-B50E-7AF7-8BE1745E8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68E1D28C-0070-B3A5-3331-0FBFEFB6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>
                <a:solidFill>
                  <a:schemeClr val="bg1"/>
                </a:solidFill>
                <a:latin typeface="Lato" panose="020F0502020204030203" pitchFamily="34" charset="77"/>
              </a:rPr>
              <a:t>3</a:t>
            </a:fld>
            <a:endParaRPr lang="de-DE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Folienzoom 28">
                <a:extLst>
                  <a:ext uri="{FF2B5EF4-FFF2-40B4-BE49-F238E27FC236}">
                    <a16:creationId xmlns:a16="http://schemas.microsoft.com/office/drawing/2014/main" id="{B9779D60-5595-7EDD-74CF-4CA291746D0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4209471"/>
                  </p:ext>
                </p:extLst>
              </p:nvPr>
            </p:nvGraphicFramePr>
            <p:xfrm>
              <a:off x="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0" cId="154947834">
                    <pslz:zmPr id="{FADDEF77-60E7-1E47-A2DC-F0DE6DF42984}" returnToParent="0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Folienzoom 28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B9779D60-5595-7EDD-74CF-4CA291746D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2" name="Folienzoom 41">
                <a:extLst>
                  <a:ext uri="{FF2B5EF4-FFF2-40B4-BE49-F238E27FC236}">
                    <a16:creationId xmlns:a16="http://schemas.microsoft.com/office/drawing/2014/main" id="{ED76AE38-AB96-D944-0906-BB1474EF66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0419238"/>
                  </p:ext>
                </p:extLst>
              </p:nvPr>
            </p:nvGraphicFramePr>
            <p:xfrm>
              <a:off x="2784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2" cId="2894591417">
                    <pslz:zmPr id="{7B07B368-470D-324D-94FC-37D4515E08FC}" returnToParent="0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2" name="Folienzoom 41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ED76AE38-AB96-D944-0906-BB1474EF66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84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6" name="Folienzoom 45">
                <a:extLst>
                  <a:ext uri="{FF2B5EF4-FFF2-40B4-BE49-F238E27FC236}">
                    <a16:creationId xmlns:a16="http://schemas.microsoft.com/office/drawing/2014/main" id="{3887E7D6-E524-00AA-3BCF-48DBA218E6D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1060637"/>
                  </p:ext>
                </p:extLst>
              </p:nvPr>
            </p:nvGraphicFramePr>
            <p:xfrm>
              <a:off x="5568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3" cId="3613472508">
                    <pslz:zmPr id="{EDB5EE50-BE7C-334B-AAC3-BD3AD35D48B7}" returnToParent="0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6" name="Folienzoom 4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3887E7D6-E524-00AA-3BCF-48DBA218E6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68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Folienzoom 47">
                <a:extLst>
                  <a:ext uri="{FF2B5EF4-FFF2-40B4-BE49-F238E27FC236}">
                    <a16:creationId xmlns:a16="http://schemas.microsoft.com/office/drawing/2014/main" id="{409816F8-526A-1590-F993-D85EA2453A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333789"/>
                  </p:ext>
                </p:extLst>
              </p:nvPr>
            </p:nvGraphicFramePr>
            <p:xfrm>
              <a:off x="8352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4" cId="3775610587">
                    <pslz:zmPr id="{5499664C-D7E5-3D44-BCB7-8F7E35A538EA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Folienzoom 47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409816F8-526A-1590-F993-D85EA2453A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352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el 1">
            <a:extLst>
              <a:ext uri="{FF2B5EF4-FFF2-40B4-BE49-F238E27FC236}">
                <a16:creationId xmlns:a16="http://schemas.microsoft.com/office/drawing/2014/main" id="{E67E617C-694A-929C-3EEE-32E3F3F4BCCA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760C56C1-D249-0680-08D6-07DFF530DB32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5EA50EEE-56EA-A1BD-73CC-D5317933C56D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35842DDD-0DAB-4D2A-F90B-9ADD484C0FE4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EECC2766-DF12-9950-F311-DC5551A05704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</a:t>
            </a: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Application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62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67495-7037-AEC8-6035-61B76D7C9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4CE27B3E-F72F-D265-F658-47E1F68A22A5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013E55-3961-1757-A1C8-F442EEF9806E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besucht Webseite und startet Aut-O-Mat</a:t>
            </a:r>
          </a:p>
        </p:txBody>
      </p:sp>
      <p:pic>
        <p:nvPicPr>
          <p:cNvPr id="10" name="Grafik 9" descr="Ein Bild, das Rad, Fahrzeug, Landfahrzeug, Autodesign enthält.&#10;&#10;Automatisch generierte Beschreibung">
            <a:extLst>
              <a:ext uri="{FF2B5EF4-FFF2-40B4-BE49-F238E27FC236}">
                <a16:creationId xmlns:a16="http://schemas.microsoft.com/office/drawing/2014/main" id="{5A720BAB-13CD-A0B0-4110-BFA8CA0E3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489" y="1761269"/>
            <a:ext cx="6117021" cy="3335462"/>
          </a:xfrm>
          <a:prstGeom prst="rect">
            <a:avLst/>
          </a:prstGeom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7EDAAA55-9AE7-6C3E-541C-D9A6718839F7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20" name="Textplatzhalter 3">
            <a:extLst>
              <a:ext uri="{FF2B5EF4-FFF2-40B4-BE49-F238E27FC236}">
                <a16:creationId xmlns:a16="http://schemas.microsoft.com/office/drawing/2014/main" id="{13F5CF6D-5417-47F3-6613-ED17BCCE8527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A316122E-AAD3-667B-FB33-44F34FC94369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1231A55E-1D09-E754-9967-802D6A73BF62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CDFC2E4B-AB20-A9DB-510C-C10CF7A3A0A6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</a:t>
            </a: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Application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4947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58961-D1E3-D8BD-1D9A-E1CAE5CB6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9AFF9934-D8A1-8BE4-9875-51B8A97743AD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53364C6-915F-C32D-7543-AEB13F93D7A8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beantwortet die Fragen des Fragenkatalogs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B7B53D9-8E4F-3E11-3789-E653871860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  <p:sp>
        <p:nvSpPr>
          <p:cNvPr id="22" name="Titel 1">
            <a:extLst>
              <a:ext uri="{FF2B5EF4-FFF2-40B4-BE49-F238E27FC236}">
                <a16:creationId xmlns:a16="http://schemas.microsoft.com/office/drawing/2014/main" id="{40C775DF-209B-F09A-BCA4-FA44967B35DA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97FBABE0-B083-4BAB-5C44-C93550B4E4E6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24" name="Textplatzhalter 3">
            <a:extLst>
              <a:ext uri="{FF2B5EF4-FFF2-40B4-BE49-F238E27FC236}">
                <a16:creationId xmlns:a16="http://schemas.microsoft.com/office/drawing/2014/main" id="{DD9CD612-2C11-3659-AE78-9852A4FFCC32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A59E6B1B-8899-68B4-8B06-5CD287A07BFF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D5633B95-B95B-1492-EE2D-24EC3AAA4CF8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</a:t>
            </a: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Application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94591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B5523-AB76-1F13-8BD6-AB38BE135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3371E380-66E9-B444-3B61-D47B44001C20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E0567E9-D5B6-6629-9B85-940093F48E96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legt seine Präferenzen fest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94F77D-4E14-DA20-D6BF-48D913C4AF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  <p:sp>
        <p:nvSpPr>
          <p:cNvPr id="24" name="Titel 1">
            <a:extLst>
              <a:ext uri="{FF2B5EF4-FFF2-40B4-BE49-F238E27FC236}">
                <a16:creationId xmlns:a16="http://schemas.microsoft.com/office/drawing/2014/main" id="{54FC3052-2EA2-DDB4-D167-1EDD56568E7A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563E5438-E634-DDB8-3B85-887A9ACEFBF1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759ABE80-6DEC-6AFE-1840-5510228C8E3A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27" name="Textplatzhalter 3">
            <a:extLst>
              <a:ext uri="{FF2B5EF4-FFF2-40B4-BE49-F238E27FC236}">
                <a16:creationId xmlns:a16="http://schemas.microsoft.com/office/drawing/2014/main" id="{11D8DD54-9225-65B9-4AF4-B816887CBE4F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28" name="Textplatzhalter 3">
            <a:extLst>
              <a:ext uri="{FF2B5EF4-FFF2-40B4-BE49-F238E27FC236}">
                <a16:creationId xmlns:a16="http://schemas.microsoft.com/office/drawing/2014/main" id="{42820C14-0438-3951-2EB5-46B07A47C8FC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</a:t>
            </a: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Application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13472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FDA6D-8C84-E1AF-21FF-4B69B7749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3B82F1A-F0A3-F52C-C568-819CEF7AEC24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4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8C40DA3-885D-5E7C-0D11-75D8A25D94A6}"/>
              </a:ext>
            </a:extLst>
          </p:cNvPr>
          <p:cNvSpPr txBox="1"/>
          <p:nvPr/>
        </p:nvSpPr>
        <p:spPr>
          <a:xfrm>
            <a:off x="3660220" y="5239184"/>
            <a:ext cx="4871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enthält Vorschläge für Autos und kann Feedback hinterlassen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36BA2A-732A-6B81-D66D-DB6F665B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  <p:sp>
        <p:nvSpPr>
          <p:cNvPr id="24" name="Titel 1">
            <a:extLst>
              <a:ext uri="{FF2B5EF4-FFF2-40B4-BE49-F238E27FC236}">
                <a16:creationId xmlns:a16="http://schemas.microsoft.com/office/drawing/2014/main" id="{C48B1BC2-A40D-2643-A057-20966D82578A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25" name="Textplatzhalter 3">
            <a:extLst>
              <a:ext uri="{FF2B5EF4-FFF2-40B4-BE49-F238E27FC236}">
                <a16:creationId xmlns:a16="http://schemas.microsoft.com/office/drawing/2014/main" id="{A25EE254-16BD-F2C8-1970-9C04F47437F3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D4B9FA1E-4A9C-8DE8-30F5-1B6F3225AA07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27" name="Textplatzhalter 3">
            <a:extLst>
              <a:ext uri="{FF2B5EF4-FFF2-40B4-BE49-F238E27FC236}">
                <a16:creationId xmlns:a16="http://schemas.microsoft.com/office/drawing/2014/main" id="{89AB7C3A-35F1-0A96-AAB8-D3D0D984D0F4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28" name="Textplatzhalter 3">
            <a:extLst>
              <a:ext uri="{FF2B5EF4-FFF2-40B4-BE49-F238E27FC236}">
                <a16:creationId xmlns:a16="http://schemas.microsoft.com/office/drawing/2014/main" id="{72C426C1-A27E-C1F5-7423-D42C27A9A4DF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Applikation</a:t>
            </a:r>
          </a:p>
        </p:txBody>
      </p:sp>
    </p:spTree>
    <p:extLst>
      <p:ext uri="{BB962C8B-B14F-4D97-AF65-F5344CB8AC3E}">
        <p14:creationId xmlns:p14="http://schemas.microsoft.com/office/powerpoint/2010/main" val="377561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712FD-9FA5-621E-9A42-2ED09BB12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634D0784-7B00-2906-799D-72E392D940C2}"/>
              </a:ext>
            </a:extLst>
          </p:cNvPr>
          <p:cNvSpPr txBox="1"/>
          <p:nvPr/>
        </p:nvSpPr>
        <p:spPr>
          <a:xfrm>
            <a:off x="3670852" y="477079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242A2CD4-83EB-791A-0C10-A6910B278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16ECAF56-31F5-47CE-52DD-7F1F2500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4</a:t>
            </a:r>
          </a:p>
        </p:txBody>
      </p:sp>
      <p:pic>
        <p:nvPicPr>
          <p:cNvPr id="7" name="Grafik 6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B78F7C0F-AB4B-E772-24D8-D6164AE54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089" y="1432232"/>
            <a:ext cx="4461821" cy="4793144"/>
          </a:xfrm>
          <a:prstGeom prst="rect">
            <a:avLst/>
          </a:prstGeom>
          <a:effectLst>
            <a:outerShdw blurRad="63500" sx="103000" sy="103000" algn="ctr" rotWithShape="0">
              <a:prstClr val="black">
                <a:alpha val="20000"/>
              </a:prstClr>
            </a:outerShdw>
          </a:effectLst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F774AF98-8D4E-49A7-B92D-556D12D3256D}"/>
              </a:ext>
            </a:extLst>
          </p:cNvPr>
          <p:cNvGrpSpPr/>
          <p:nvPr/>
        </p:nvGrpSpPr>
        <p:grpSpPr>
          <a:xfrm>
            <a:off x="12709060" y="1423162"/>
            <a:ext cx="8974875" cy="5434837"/>
            <a:chOff x="7401958" y="1423162"/>
            <a:chExt cx="8974875" cy="5434837"/>
          </a:xfrm>
        </p:grpSpPr>
        <p:pic>
          <p:nvPicPr>
            <p:cNvPr id="18" name="Grafik 17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D0729DCA-B781-EBCA-0442-DA47C5071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19" name="Rechtwinkliges Dreieck 18">
              <a:extLst>
                <a:ext uri="{FF2B5EF4-FFF2-40B4-BE49-F238E27FC236}">
                  <a16:creationId xmlns:a16="http://schemas.microsoft.com/office/drawing/2014/main" id="{591CF173-2453-A7FC-EA60-FBDA407CEF47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Diagonaler Streifen 19">
              <a:extLst>
                <a:ext uri="{FF2B5EF4-FFF2-40B4-BE49-F238E27FC236}">
                  <a16:creationId xmlns:a16="http://schemas.microsoft.com/office/drawing/2014/main" id="{A4BEEC15-1CB0-7345-004F-7D7FA07F9FCB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1" name="Diagonaler Streifen 20">
              <a:extLst>
                <a:ext uri="{FF2B5EF4-FFF2-40B4-BE49-F238E27FC236}">
                  <a16:creationId xmlns:a16="http://schemas.microsoft.com/office/drawing/2014/main" id="{0152EC8E-988B-E191-A386-61FBE9AD6873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28" name="Titel 1">
            <a:extLst>
              <a:ext uri="{FF2B5EF4-FFF2-40B4-BE49-F238E27FC236}">
                <a16:creationId xmlns:a16="http://schemas.microsoft.com/office/drawing/2014/main" id="{D2463E6C-3E48-DDBA-1216-31226F1F7623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29" name="Textplatzhalter 3">
            <a:extLst>
              <a:ext uri="{FF2B5EF4-FFF2-40B4-BE49-F238E27FC236}">
                <a16:creationId xmlns:a16="http://schemas.microsoft.com/office/drawing/2014/main" id="{896DE332-7ADA-7609-08AD-7C8D8D4723F9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31" name="Textplatzhalter 3">
            <a:extLst>
              <a:ext uri="{FF2B5EF4-FFF2-40B4-BE49-F238E27FC236}">
                <a16:creationId xmlns:a16="http://schemas.microsoft.com/office/drawing/2014/main" id="{1E4DEC08-C104-1428-149F-4E81523D9E39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32" name="Textplatzhalter 3">
            <a:extLst>
              <a:ext uri="{FF2B5EF4-FFF2-40B4-BE49-F238E27FC236}">
                <a16:creationId xmlns:a16="http://schemas.microsoft.com/office/drawing/2014/main" id="{3DBC6D2E-1821-27B9-86B8-F4CFF2E459F6}"/>
              </a:ext>
            </a:extLst>
          </p:cNvPr>
          <p:cNvSpPr txBox="1">
            <a:spLocks/>
          </p:cNvSpPr>
          <p:nvPr/>
        </p:nvSpPr>
        <p:spPr>
          <a:xfrm>
            <a:off x="-4934747" y="3978379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 Server Applikation</a:t>
            </a:r>
          </a:p>
        </p:txBody>
      </p:sp>
      <p:sp>
        <p:nvSpPr>
          <p:cNvPr id="33" name="Textplatzhalter 3">
            <a:extLst>
              <a:ext uri="{FF2B5EF4-FFF2-40B4-BE49-F238E27FC236}">
                <a16:creationId xmlns:a16="http://schemas.microsoft.com/office/drawing/2014/main" id="{4C3FC1E9-ADD5-52C0-4086-C5284C5B5D9F}"/>
              </a:ext>
            </a:extLst>
          </p:cNvPr>
          <p:cNvSpPr txBox="1">
            <a:spLocks/>
          </p:cNvSpPr>
          <p:nvPr/>
        </p:nvSpPr>
        <p:spPr>
          <a:xfrm>
            <a:off x="-4852526" y="291596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</p:spTree>
    <p:extLst>
      <p:ext uri="{BB962C8B-B14F-4D97-AF65-F5344CB8AC3E}">
        <p14:creationId xmlns:p14="http://schemas.microsoft.com/office/powerpoint/2010/main" val="88674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DF884-9575-2327-3F91-A2281AE1F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46FAFB60-7B50-AE75-FD7B-2A25AAC0D5DD}"/>
              </a:ext>
            </a:extLst>
          </p:cNvPr>
          <p:cNvSpPr txBox="1"/>
          <p:nvPr/>
        </p:nvSpPr>
        <p:spPr>
          <a:xfrm>
            <a:off x="3670852" y="259247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chemeClr val="bg1"/>
                </a:solidFill>
                <a:latin typeface="Lato" panose="020F0502020204030203" pitchFamily="34" charset="77"/>
              </a:rPr>
              <a:t>Blazor</a:t>
            </a:r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 Server Applikation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D3D5E5CE-6FD3-FBA8-F459-07387D5BA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D1190F15-1F58-D3FD-4C35-36F3E5AC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4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EFE6EB1-6A9A-ACC7-96CE-ABD0F783278C}"/>
              </a:ext>
            </a:extLst>
          </p:cNvPr>
          <p:cNvGrpSpPr/>
          <p:nvPr/>
        </p:nvGrpSpPr>
        <p:grpSpPr>
          <a:xfrm>
            <a:off x="12709060" y="1423162"/>
            <a:ext cx="8974875" cy="5434837"/>
            <a:chOff x="7401958" y="1423162"/>
            <a:chExt cx="8974875" cy="5434837"/>
          </a:xfrm>
        </p:grpSpPr>
        <p:pic>
          <p:nvPicPr>
            <p:cNvPr id="18" name="Grafik 17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85056400-50B8-21DF-42C1-6B9A8A6ABB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19" name="Rechtwinkliges Dreieck 18">
              <a:extLst>
                <a:ext uri="{FF2B5EF4-FFF2-40B4-BE49-F238E27FC236}">
                  <a16:creationId xmlns:a16="http://schemas.microsoft.com/office/drawing/2014/main" id="{DFCA79FA-849B-21BC-4D3D-FC026589A182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Diagonaler Streifen 19">
              <a:extLst>
                <a:ext uri="{FF2B5EF4-FFF2-40B4-BE49-F238E27FC236}">
                  <a16:creationId xmlns:a16="http://schemas.microsoft.com/office/drawing/2014/main" id="{96DB802D-DD56-C133-1223-2E12BB9878D6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1" name="Diagonaler Streifen 20">
              <a:extLst>
                <a:ext uri="{FF2B5EF4-FFF2-40B4-BE49-F238E27FC236}">
                  <a16:creationId xmlns:a16="http://schemas.microsoft.com/office/drawing/2014/main" id="{65F0A235-0E46-399C-5B98-C5778792691A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pic>
        <p:nvPicPr>
          <p:cNvPr id="3" name="Grafik 2" descr="Ein Bild, das Text, Screenshot, Schrift, Electric Blue (Farbe) enthält.&#10;&#10;Automatisch generierte Beschreibung">
            <a:extLst>
              <a:ext uri="{FF2B5EF4-FFF2-40B4-BE49-F238E27FC236}">
                <a16:creationId xmlns:a16="http://schemas.microsoft.com/office/drawing/2014/main" id="{23294A59-069F-3AF4-BE97-A415AD84B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0500" y="1278006"/>
            <a:ext cx="6731000" cy="4381500"/>
          </a:xfrm>
          <a:prstGeom prst="rect">
            <a:avLst/>
          </a:prstGeom>
        </p:spPr>
      </p:pic>
      <p:pic>
        <p:nvPicPr>
          <p:cNvPr id="5" name="Grafik 4" descr="Ein Bild, das Grafiken, Symbol, Grafikdesign, Schrift enthält.&#10;&#10;Automatisch generierte Beschreibung">
            <a:extLst>
              <a:ext uri="{FF2B5EF4-FFF2-40B4-BE49-F238E27FC236}">
                <a16:creationId xmlns:a16="http://schemas.microsoft.com/office/drawing/2014/main" id="{B092169A-15A4-00AC-A2C2-05D344F843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1148" y="4825043"/>
            <a:ext cx="1240652" cy="988644"/>
          </a:xfrm>
          <a:prstGeom prst="rect">
            <a:avLst/>
          </a:prstGeom>
        </p:spPr>
      </p:pic>
      <p:sp>
        <p:nvSpPr>
          <p:cNvPr id="39" name="Titel 1">
            <a:extLst>
              <a:ext uri="{FF2B5EF4-FFF2-40B4-BE49-F238E27FC236}">
                <a16:creationId xmlns:a16="http://schemas.microsoft.com/office/drawing/2014/main" id="{11031708-0412-D2FC-96CE-95E932B58535}"/>
              </a:ext>
            </a:extLst>
          </p:cNvPr>
          <p:cNvSpPr txBox="1">
            <a:spLocks/>
          </p:cNvSpPr>
          <p:nvPr/>
        </p:nvSpPr>
        <p:spPr>
          <a:xfrm>
            <a:off x="-5397722" y="457200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>
                <a:solidFill>
                  <a:schemeClr val="bg1"/>
                </a:solidFill>
              </a:rPr>
              <a:t>Agenda</a:t>
            </a:r>
            <a:endParaRPr lang="de-DE" sz="4000" dirty="0">
              <a:solidFill>
                <a:schemeClr val="bg1"/>
              </a:solidFill>
            </a:endParaRP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03AC418D-1406-49F0-2ABC-C65A76EDCC8D}"/>
              </a:ext>
            </a:extLst>
          </p:cNvPr>
          <p:cNvSpPr txBox="1">
            <a:spLocks/>
          </p:cNvSpPr>
          <p:nvPr/>
        </p:nvSpPr>
        <p:spPr>
          <a:xfrm>
            <a:off x="-5400897" y="2904423"/>
            <a:ext cx="642530" cy="2014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  <a:p>
            <a:pPr>
              <a:lnSpc>
                <a:spcPct val="150000"/>
              </a:lnSpc>
            </a:pPr>
            <a:r>
              <a:rPr lang="de-DE" sz="2000">
                <a:solidFill>
                  <a:schemeClr val="bg1"/>
                </a:solidFill>
                <a:latin typeface="Lato" panose="020F0502020204030203" pitchFamily="34" charset="77"/>
              </a:rPr>
              <a:t>4.</a:t>
            </a:r>
            <a:endParaRPr lang="de-DE" sz="20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AA3BBC06-2649-862D-D92C-59417BAC0223}"/>
              </a:ext>
            </a:extLst>
          </p:cNvPr>
          <p:cNvSpPr txBox="1">
            <a:spLocks/>
          </p:cNvSpPr>
          <p:nvPr/>
        </p:nvSpPr>
        <p:spPr>
          <a:xfrm>
            <a:off x="-4934747" y="4457074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A8142F1E-C07A-A8E4-96A2-A0FBEAF4CFE9}"/>
              </a:ext>
            </a:extLst>
          </p:cNvPr>
          <p:cNvSpPr txBox="1">
            <a:spLocks/>
          </p:cNvSpPr>
          <p:nvPr/>
        </p:nvSpPr>
        <p:spPr>
          <a:xfrm>
            <a:off x="-4852526" y="291596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46" name="Textplatzhalter 3">
            <a:extLst>
              <a:ext uri="{FF2B5EF4-FFF2-40B4-BE49-F238E27FC236}">
                <a16:creationId xmlns:a16="http://schemas.microsoft.com/office/drawing/2014/main" id="{B8896AE3-3412-5C9F-D20C-833FA67204C1}"/>
              </a:ext>
            </a:extLst>
          </p:cNvPr>
          <p:cNvSpPr txBox="1">
            <a:spLocks/>
          </p:cNvSpPr>
          <p:nvPr/>
        </p:nvSpPr>
        <p:spPr>
          <a:xfrm>
            <a:off x="-4929868" y="347875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</p:spTree>
    <p:extLst>
      <p:ext uri="{BB962C8B-B14F-4D97-AF65-F5344CB8AC3E}">
        <p14:creationId xmlns:p14="http://schemas.microsoft.com/office/powerpoint/2010/main" val="136213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Microsoft Macintosh PowerPoint</Application>
  <PresentationFormat>Breitbild</PresentationFormat>
  <Paragraphs>113</Paragraphs>
  <Slides>11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Lato</vt:lpstr>
      <vt:lpstr>Office</vt:lpstr>
      <vt:lpstr>PowerPoint-Präsentation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David Pfeil</dc:creator>
  <cp:lastModifiedBy>Florian Preuss</cp:lastModifiedBy>
  <cp:revision>8</cp:revision>
  <dcterms:created xsi:type="dcterms:W3CDTF">2024-01-22T19:28:41Z</dcterms:created>
  <dcterms:modified xsi:type="dcterms:W3CDTF">2024-01-24T12:17:23Z</dcterms:modified>
</cp:coreProperties>
</file>

<file path=docProps/thumbnail.jpeg>
</file>